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notesMaster" Target="notesMasters/notesMaster1.xml" /><Relationship Id="rId49" Type="http://schemas.openxmlformats.org/officeDocument/2006/relationships/viewProps" Target="viewProps.xml" /><Relationship Id="rId4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1" Type="http://schemas.openxmlformats.org/officeDocument/2006/relationships/tableStyles" Target="tableStyles.xml" /><Relationship Id="rId5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macro and regeneration plots are just fixed area plots. Here is a visualization of the fuels transect and sampling cylinders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1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Loads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2024-03-05T14:09:47Z</dcterms:created>
  <dcterms:modified xsi:type="dcterms:W3CDTF">2024-03-05T14:09:47Z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date">
    <vt:lpwstr>2024-03-05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